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1040" r:id="rId4"/>
    <p:sldId id="1049" r:id="rId5"/>
    <p:sldId id="1078" r:id="rId6"/>
    <p:sldId id="1079" r:id="rId7"/>
    <p:sldId id="1080" r:id="rId8"/>
    <p:sldId id="1081" r:id="rId9"/>
    <p:sldId id="1083" r:id="rId10"/>
    <p:sldId id="1082" r:id="rId11"/>
    <p:sldId id="1084" r:id="rId12"/>
    <p:sldId id="1073" r:id="rId13"/>
    <p:sldId id="1071" r:id="rId14"/>
    <p:sldId id="1072" r:id="rId15"/>
    <p:sldId id="1074" r:id="rId16"/>
    <p:sldId id="1075" r:id="rId17"/>
    <p:sldId id="1076" r:id="rId18"/>
    <p:sldId id="1077" r:id="rId19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1"/>
      <p:italic r:id="rId22"/>
    </p:embeddedFont>
    <p:embeddedFont>
      <p:font typeface="Muli Light" panose="020B0600000101010101" charset="0"/>
      <p:regular r:id="rId23"/>
      <p:bold r:id="rId24"/>
      <p:italic r:id="rId25"/>
      <p:boldItalic r:id="rId26"/>
    </p:embeddedFont>
    <p:embeddedFont>
      <p:font typeface="Poppins" panose="020B0600000101010101" charset="0"/>
      <p:regular r:id="rId27"/>
      <p:bold r:id="rId28"/>
      <p:italic r:id="rId29"/>
      <p:boldItalic r:id="rId30"/>
    </p:embeddedFont>
    <p:embeddedFont>
      <p:font typeface="Poppins Light" panose="020B0600000101010101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807353" y="2101693"/>
            <a:ext cx="6300299" cy="11356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41846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160618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/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 resizing, Web UI,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0492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DD4AE-6FF3-4594-8E01-00DD41FF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7" y="1561256"/>
            <a:ext cx="8487485" cy="2483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CFAD1-0042-4030-B6DF-F0BD771B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1677737"/>
            <a:ext cx="8511304" cy="2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55087-3252-4A9E-AD34-B08CA19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6" y="1694539"/>
            <a:ext cx="8740588" cy="19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4D01DD-14D2-4895-8F70-48189EAFE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0F060C-E0E8-4C21-93B1-294D356FB8A0}"/>
              </a:ext>
            </a:extLst>
          </p:cNvPr>
          <p:cNvSpPr/>
          <p:nvPr/>
        </p:nvSpPr>
        <p:spPr>
          <a:xfrm>
            <a:off x="484094" y="820270"/>
            <a:ext cx="1008530" cy="9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</a:t>
            </a:r>
          </a:p>
          <a:p>
            <a:pPr algn="ctr"/>
            <a:r>
              <a:rPr lang="en-US" altLang="ko-KR" dirty="0"/>
              <a:t>:ID(PK)</a:t>
            </a:r>
          </a:p>
          <a:p>
            <a:pPr algn="ctr"/>
            <a:r>
              <a:rPr lang="en-US" altLang="ko-KR" dirty="0"/>
              <a:t>:name</a:t>
            </a:r>
          </a:p>
          <a:p>
            <a:pPr algn="ctr"/>
            <a:r>
              <a:rPr lang="en-US" altLang="ko-KR" dirty="0"/>
              <a:t>:email(PK)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D0821A8-1989-45EB-886F-1A6EF8C3957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492624" y="1287556"/>
            <a:ext cx="128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50E6A2-6A6C-48A7-B14E-3730C128D575}"/>
              </a:ext>
            </a:extLst>
          </p:cNvPr>
          <p:cNvSpPr/>
          <p:nvPr/>
        </p:nvSpPr>
        <p:spPr>
          <a:xfrm>
            <a:off x="2776817" y="820269"/>
            <a:ext cx="1707777" cy="1909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VIDEO</a:t>
            </a:r>
          </a:p>
          <a:p>
            <a:pPr algn="ctr"/>
            <a:r>
              <a:rPr lang="en-US" altLang="ko-KR" dirty="0"/>
              <a:t>:ID(PK)</a:t>
            </a:r>
          </a:p>
          <a:p>
            <a:pPr algn="ctr"/>
            <a:r>
              <a:rPr lang="en-US" altLang="ko-KR" dirty="0"/>
              <a:t>:title</a:t>
            </a:r>
          </a:p>
          <a:p>
            <a:pPr algn="ctr"/>
            <a:r>
              <a:rPr lang="en-US" altLang="ko-KR" dirty="0"/>
              <a:t>:length</a:t>
            </a:r>
          </a:p>
          <a:p>
            <a:pPr algn="ctr"/>
            <a:r>
              <a:rPr lang="en-US" altLang="ko-KR" dirty="0"/>
              <a:t>:</a:t>
            </a:r>
            <a:r>
              <a:rPr lang="en-US" altLang="ko-KR" dirty="0" err="1"/>
              <a:t>url</a:t>
            </a:r>
            <a:endParaRPr lang="en-US" altLang="ko-KR" dirty="0"/>
          </a:p>
          <a:p>
            <a:pPr algn="ctr"/>
            <a:r>
              <a:rPr lang="en-US" altLang="ko-KR" dirty="0"/>
              <a:t>:</a:t>
            </a:r>
            <a:r>
              <a:rPr lang="en-US" altLang="ko-KR" dirty="0" err="1"/>
              <a:t>dir</a:t>
            </a:r>
            <a:endParaRPr lang="en-US" altLang="ko-KR" dirty="0"/>
          </a:p>
          <a:p>
            <a:pPr algn="ctr"/>
            <a:r>
              <a:rPr lang="en-US" altLang="ko-KR" dirty="0"/>
              <a:t>:resizing(null)</a:t>
            </a:r>
          </a:p>
          <a:p>
            <a:pPr algn="ctr"/>
            <a:r>
              <a:rPr lang="en-US" altLang="ko-KR" dirty="0"/>
              <a:t>: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54C37BD-7055-43AA-8E8E-7455D2F4872E}"/>
              </a:ext>
            </a:extLst>
          </p:cNvPr>
          <p:cNvCxnSpPr/>
          <p:nvPr/>
        </p:nvCxnSpPr>
        <p:spPr>
          <a:xfrm flipV="1">
            <a:off x="2333065" y="1062318"/>
            <a:ext cx="443752" cy="225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DD71A10-9EEE-4026-AD03-79E42976294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326341" y="1287554"/>
            <a:ext cx="450476" cy="48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EA3918-8299-4514-8F9F-295B31044AEB}"/>
              </a:ext>
            </a:extLst>
          </p:cNvPr>
          <p:cNvCxnSpPr/>
          <p:nvPr/>
        </p:nvCxnSpPr>
        <p:spPr>
          <a:xfrm>
            <a:off x="4303058" y="1287554"/>
            <a:ext cx="1337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B60709-4664-4889-8512-5F2B42B5A9B6}"/>
              </a:ext>
            </a:extLst>
          </p:cNvPr>
          <p:cNvSpPr/>
          <p:nvPr/>
        </p:nvSpPr>
        <p:spPr>
          <a:xfrm>
            <a:off x="5665693" y="823629"/>
            <a:ext cx="1526241" cy="1606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</a:t>
            </a:r>
          </a:p>
          <a:p>
            <a:pPr algn="ctr"/>
            <a:r>
              <a:rPr lang="en-US" altLang="ko-KR" dirty="0"/>
              <a:t>:ID(PK)</a:t>
            </a:r>
          </a:p>
          <a:p>
            <a:pPr algn="ctr"/>
            <a:r>
              <a:rPr lang="en-US" altLang="ko-KR" dirty="0"/>
              <a:t>:title</a:t>
            </a: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BC7913-231F-473E-BD9D-22F030538302}"/>
              </a:ext>
            </a:extLst>
          </p:cNvPr>
          <p:cNvSpPr/>
          <p:nvPr/>
        </p:nvSpPr>
        <p:spPr>
          <a:xfrm>
            <a:off x="2867584" y="3275715"/>
            <a:ext cx="1526241" cy="1606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Highlight</a:t>
            </a:r>
          </a:p>
          <a:p>
            <a:pPr algn="ctr"/>
            <a:r>
              <a:rPr lang="en-US" altLang="ko-KR" dirty="0"/>
              <a:t>:ID(PK)</a:t>
            </a:r>
          </a:p>
          <a:p>
            <a:pPr algn="ctr"/>
            <a:r>
              <a:rPr lang="en-US" altLang="ko-KR" dirty="0"/>
              <a:t>:title</a:t>
            </a:r>
          </a:p>
          <a:p>
            <a:pPr algn="ctr"/>
            <a:r>
              <a:rPr lang="en-US" altLang="ko-KR" dirty="0"/>
              <a:t>:length</a:t>
            </a:r>
          </a:p>
          <a:p>
            <a:pPr algn="ctr"/>
            <a:r>
              <a:rPr lang="en-US" altLang="ko-KR" dirty="0"/>
              <a:t>:</a:t>
            </a:r>
            <a:r>
              <a:rPr lang="en-US" altLang="ko-KR" dirty="0" err="1"/>
              <a:t>url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422FEC-5ED2-49EE-9283-39D14AC738B9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3630705" y="2729747"/>
            <a:ext cx="1" cy="545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92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62848" y="1099886"/>
            <a:ext cx="5628870" cy="33847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Project overview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Feedback reviews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4</a:t>
            </a:r>
            <a:r>
              <a:rPr lang="en-US" altLang="ko-KR" sz="3600" b="1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Additional works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520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</p:spTree>
    <p:extLst>
      <p:ext uri="{BB962C8B-B14F-4D97-AF65-F5344CB8AC3E}">
        <p14:creationId xmlns:p14="http://schemas.microsoft.com/office/powerpoint/2010/main" val="61920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715031" y="1876159"/>
            <a:ext cx="5585460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71576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ADF9F6-BB04-4F6A-8EE8-125904DC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23" y="1806630"/>
            <a:ext cx="7429500" cy="15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4704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366</Words>
  <Application>Microsoft Office PowerPoint</Application>
  <PresentationFormat>화면 슬라이드 쇼(16:9)</PresentationFormat>
  <Paragraphs>131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Poppins</vt:lpstr>
      <vt:lpstr>Muli Light</vt:lpstr>
      <vt:lpstr>Arial</vt:lpstr>
      <vt:lpstr>Calibri Light</vt:lpstr>
      <vt:lpstr>Poppins Light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84</cp:revision>
  <dcterms:modified xsi:type="dcterms:W3CDTF">2019-03-28T04:36:33Z</dcterms:modified>
</cp:coreProperties>
</file>